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68" r:id="rId3"/>
    <p:sldId id="273" r:id="rId4"/>
    <p:sldId id="300" r:id="rId5"/>
    <p:sldId id="282" r:id="rId6"/>
    <p:sldId id="301" r:id="rId7"/>
    <p:sldId id="297" r:id="rId8"/>
    <p:sldId id="30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5042C-9D6C-FF47-913C-BBF97B7C3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73A74-5223-4AB4-3A14-5BA8B7903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BA958-DAFA-D2B4-13DA-DB35444F9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CCFF1-D384-4229-9996-DF8347C238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96355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73F2F-1500-492F-3387-084676F99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53B502-8B56-DA10-2175-48BE93EBE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B7B34-833D-AED5-17EB-FA4DFA403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6F246-7305-4F0C-9E08-66C00E34A3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13931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993EB-6900-5C31-0487-40E97D5B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E030C-062D-7625-7FDB-38A321A05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028AE-05E4-33A6-21A9-9EC03D7F0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7FE15-3971-4D38-9154-33E822A96A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623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44F7B-4694-A9DB-8589-E442212E1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B280D-0BA9-0311-FE9C-475101097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A305C-F110-D4D4-FC06-69CB359FD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803E9-18F5-490F-A373-ED54E63126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90556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5EB9C5-FC2D-4619-A33F-F3FBD51AF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0BA92-8CC1-EED4-46A3-1ECC8D487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CD9B2-4BF5-8D61-4C6E-5C9116C49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D8599-9F9D-40A2-904C-7DEBD47949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4569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94DDFF-F5E7-338A-FAE0-BBC3ED963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D4931B-A910-9AE4-FEB6-933D4E58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529B91-E290-6FC7-1241-0985C9D7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3EE3C-EF51-4E04-BC96-7E104BC2E4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508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122F1F5-7779-F8E3-B750-605E46AE7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7D5FEF4-C387-97B0-CB42-EE32DA74D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F30BEF8-B541-D8CB-21CE-45D46243D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07929-BBE1-4E35-A8D1-D02D6F0BC9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422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D18D58F-FF41-EA2C-4D36-B9CEEEF24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910DEE1-6B14-8D13-4832-BEDCD8894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5A6D634-E0C7-ECC0-EFAB-AC41D8A12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F4DB2-AD8E-4A61-B7D2-FFAFE3E00D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864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11C7169-D2AE-D631-826B-BDE36FB5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726E3CC-C848-933E-5D99-954B1C96D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CB80CC-10DF-DD2A-AF84-989526CE1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FAB57-9ACF-411D-9110-D4A0D42A361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3082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434B936-8B32-3621-CCF0-0D6F4DA84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0C7313-E6A8-3479-9316-7EFA0DA59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5475EA-0B3F-2BA2-AE9B-FB27B7935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FA39F-CF6F-418E-B7B7-5B3EDB45F2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7928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3F2C0D-0915-0121-9467-46ED55308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F657B4-1CED-DAF1-9532-2013DF606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1F5A54-2DCE-3B15-7CB7-FE1A8CA21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4A51A-6F07-4BA5-8011-1EEBEE632E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1493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72D971C-2CAA-5588-421A-EDE950C1FB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46136A4-B018-94A8-BCCF-F95B8CDDB3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63DC3-D08E-E77D-0573-574BBEC523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BB785-B0D5-511F-210A-4107A0B67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8C1E6-280C-7015-ACEE-B509246E5F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779F10-3A15-4B41-B96C-A1372C2F78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23233640-7579-815B-5A71-6957AACBAD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548681"/>
            <a:ext cx="10515600" cy="561717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On the cross of Calvary,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Jesus died for you and me;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There he shed his precious blood,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from sin we might be free.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the cleansing stream does flow,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it washes white as snow!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It was for me that Jesus died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On the cross of Calvary.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B98F90D9-5A16-8697-4FEB-478DC090CE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7559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Calvary, on Calvary!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It was for me that Jesus died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cross of Calvary.</a:t>
            </a:r>
            <a:endParaRPr lang="en-AU" alt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>
            <a:extLst>
              <a:ext uri="{FF2B5EF4-FFF2-40B4-BE49-F238E27FC236}">
                <a16:creationId xmlns:a16="http://schemas.microsoft.com/office/drawing/2014/main" id="{4ACC4640-A701-CF1E-79D6-4669B896BB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08050"/>
            <a:ext cx="10515600" cy="4968875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O what wondrous, wondrous love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Brought me down at Jesus' feet!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O such wondrous, dying love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Asks a sacrifice complete!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Here I give myself to thee,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Soul and body, thine to be;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It was for me thy blood was shed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On the cross of Calvary.</a:t>
            </a:r>
            <a:endParaRPr lang="en-AU" altLang="en-US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3AB3F8FA-1A5C-B841-872B-1C89AF4623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7559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Calvary, on Calvary!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It was for me that Jesus died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cross of Calvary.</a:t>
            </a:r>
            <a:endParaRPr lang="en-AU" altLang="en-US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>
            <a:extLst>
              <a:ext uri="{FF2B5EF4-FFF2-40B4-BE49-F238E27FC236}">
                <a16:creationId xmlns:a16="http://schemas.microsoft.com/office/drawing/2014/main" id="{180801F0-1DA1-1079-B59E-22FE1E0600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765175"/>
            <a:ext cx="10515600" cy="5411788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Take me, Jesus, I am thine,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Wholly thine, for evermore;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 err="1"/>
              <a:t>Blessèd</a:t>
            </a:r>
            <a:r>
              <a:rPr lang="en-AU" altLang="en-US" sz="4300" dirty="0"/>
              <a:t> Jesus, thou art mine,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Dwell within for evermore;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Cleanse, O cleanse my heart from sin,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Make and keep me pure within!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It was for this thy blood was shed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 of Calvary.</a:t>
            </a:r>
            <a:endParaRPr lang="en-AU" altLang="en-US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D073207-4425-349F-8900-3A54A28595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7559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Calvary, on Calvary!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It was for me that Jesus died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cross of Calvary.</a:t>
            </a:r>
            <a:endParaRPr lang="en-AU" altLang="en-US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>
            <a:extLst>
              <a:ext uri="{FF2B5EF4-FFF2-40B4-BE49-F238E27FC236}">
                <a16:creationId xmlns:a16="http://schemas.microsoft.com/office/drawing/2014/main" id="{2DC41BDD-9DA8-AAA3-AF61-B8A13CC842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13"/>
            <a:ext cx="10515600" cy="5556250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Clouds and darkness veiled the sky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When the Lord was crucified;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It is finished! was his cry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When he bowed his head and died.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With this cry from Calvary's tree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All the world may now go free;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It was for this that Jesus died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 of Calvary.</a:t>
            </a:r>
            <a:endParaRPr lang="en-AU" altLang="en-US" sz="4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330FFA67-20C8-DB5E-344C-2B9D027EB2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2051050"/>
            <a:ext cx="10515600" cy="27559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Calvary, on Calvary!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It was for me that Jesus died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cross of Calvary.</a:t>
            </a:r>
            <a:endParaRPr lang="en-AU" altLang="en-US" sz="4800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9119C881-3921-9AF5-9F97-2BD1F33A2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949950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On the cross of Calvary </a:t>
            </a:r>
          </a:p>
          <a:p>
            <a:pPr eaLnBrk="1" hangingPunct="1"/>
            <a:r>
              <a:rPr lang="en-US" altLang="en-US" sz="1200" dirty="0"/>
              <a:t>Sarah Jean Graham (c1854-c1889)</a:t>
            </a:r>
          </a:p>
          <a:p>
            <a:pPr eaLnBrk="1" hangingPunct="1"/>
            <a:r>
              <a:rPr lang="en-US" altLang="en-US" sz="1200" dirty="0">
                <a:solidFill>
                  <a:srgbClr val="FFFFFF"/>
                </a:solidFill>
              </a:rPr>
              <a:t>© The General of the Salvation Army</a:t>
            </a:r>
            <a:r>
              <a:rPr lang="en-US" altLang="en-US" sz="1200" dirty="0"/>
              <a:t> 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326</Words>
  <Application>Microsoft Office PowerPoint</Application>
  <PresentationFormat>Widescreen</PresentationFormat>
  <Paragraphs>55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128. On the Cross of Calvary</dc:title>
  <dc:creator>E. Langley Smith</dc:creator>
  <cp:lastModifiedBy>Narelle Wheaton</cp:lastModifiedBy>
  <cp:revision>3</cp:revision>
  <dcterms:created xsi:type="dcterms:W3CDTF">2001-02-23T03:40:48Z</dcterms:created>
  <dcterms:modified xsi:type="dcterms:W3CDTF">2023-06-12T04:43:55Z</dcterms:modified>
</cp:coreProperties>
</file>